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sldIdLst>
    <p:sldId id="262" r:id="rId3"/>
    <p:sldId id="280" r:id="rId4"/>
    <p:sldId id="310" r:id="rId5"/>
    <p:sldId id="303" r:id="rId6"/>
    <p:sldId id="311" r:id="rId7"/>
    <p:sldId id="285" r:id="rId8"/>
    <p:sldId id="312" r:id="rId9"/>
    <p:sldId id="31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7DBF1-CF63-84CD-1B58-21507ACD00A8}" v="395" dt="2020-08-13T03:37:48.728"/>
    <p1510:client id="{15481750-ACC7-94EC-EDBA-9822391C24EE}" v="1000" dt="2020-08-13T16:22:03.128"/>
    <p1510:client id="{1D4AA381-C207-543D-F4B9-D6038FFBC84A}" v="5" dt="2020-08-07T15:12:08.133"/>
    <p1510:client id="{1E2C6B4E-40FC-C1E2-EC4C-3DE40D302834}" v="14" dt="2020-08-12T04:51:04.126"/>
    <p1510:client id="{2CCFCF95-7434-229E-D32D-FD1D0276FA03}" v="635" dt="2020-08-12T16:07:09.676"/>
    <p1510:client id="{2DB67FCB-0744-8C9A-0B07-54CFF9F5FEE5}" v="1284" dt="2020-08-14T02:24:04.024"/>
    <p1510:client id="{31515155-AD13-6473-093D-8D0AC522C0F7}" v="893" dt="2021-07-28T03:01:43.049"/>
    <p1510:client id="{53925DAA-1B9E-FC65-1F37-01107418680B}" v="64" dt="2020-08-13T19:30:04.373"/>
    <p1510:client id="{708C89F1-4644-AD7D-593A-E8944D65049D}" v="478" dt="2020-08-12T20:04:04.777"/>
    <p1510:client id="{7F57CC37-3B78-4A78-BF77-B04E5D76DCFE}" v="5" dt="2021-07-29T18:23:39.517"/>
    <p1510:client id="{8698EE17-DDD8-1695-B3E2-669E8FFD514F}" v="2" dt="2020-08-24T13:26:19.022"/>
    <p1510:client id="{956F57C0-F2DF-C61A-2984-337CC35C1A45}" v="2454" dt="2020-08-06T19:08:43.346"/>
    <p1510:client id="{AD277BCE-1A39-DBCC-4DB3-CF219B8B5170}" v="128" dt="2020-08-13T03:18:26.320"/>
    <p1510:client id="{AFFDC561-24BB-DC01-3B3A-29168777E2EA}" v="17" dt="2020-08-07T14:41:18.832"/>
    <p1510:client id="{B6900CA0-185E-F0EB-D738-D31F9FB8DD80}" v="1" dt="2020-08-07T00:30:43.097"/>
    <p1510:client id="{B9C2F167-F3A5-EFDB-A58E-295B6C76ED75}" v="2" dt="2020-08-14T16:50:57.686"/>
    <p1510:client id="{BDBCE48E-6471-4C77-9CB4-739AA04277DA}" v="8" dt="2021-07-28T17:00:56.693"/>
    <p1510:client id="{CC2CCC33-077C-9439-F18C-2E920611522E}" v="337" dt="2020-08-05T03:33:05.408"/>
    <p1510:client id="{DF4F7F39-16B1-A3CE-FD99-93AC6E6E80D1}" v="37" dt="2020-08-03T17:13:35.3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 snapToGrid="0">
      <p:cViewPr>
        <p:scale>
          <a:sx n="68" d="100"/>
          <a:sy n="68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hyperlink" Target="https://www.rcboe.org/Domain/2676" TargetMode="External"/><Relationship Id="rId5" Type="http://schemas.openxmlformats.org/officeDocument/2006/relationships/hyperlink" Target="mailto:Thompma@boe.Richmond.k12.ga.us" TargetMode="External"/><Relationship Id="rId4" Type="http://schemas.openxmlformats.org/officeDocument/2006/relationships/hyperlink" Target="http://www.pngall.com/communication-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hyperlink" Target="https://rcboe.instructuremedia.com/embed/048204ea-777e-4c04-9fc0-357111372c96" TargetMode="External"/><Relationship Id="rId5" Type="http://schemas.openxmlformats.org/officeDocument/2006/relationships/hyperlink" Target="https://www.rcboe.org/Domain/16265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112E4-1023-4FBE-9D69-8A75B59A9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6208" y="550944"/>
            <a:ext cx="9392307" cy="16089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Ms. Marcia Thompson</a:t>
            </a:r>
            <a:b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</a:br>
            <a: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EDUCATION specialist</a:t>
            </a:r>
            <a:b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</a:br>
            <a: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Math and elt: 6</a:t>
            </a:r>
            <a:r>
              <a:rPr lang="en-US" baseline="30000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th</a:t>
            </a:r>
            <a: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 and 7</a:t>
            </a:r>
            <a:r>
              <a:rPr lang="en-US" baseline="30000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th</a:t>
            </a:r>
            <a: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  </a:t>
            </a:r>
            <a:br>
              <a:rPr lang="en-US" dirty="0">
                <a:solidFill>
                  <a:srgbClr val="0070C0"/>
                </a:solidFill>
                <a:latin typeface="Gigi"/>
                <a:ea typeface="+mj-lt"/>
                <a:cs typeface="+mj-lt"/>
              </a:rPr>
            </a:br>
            <a:endParaRPr lang="en-US" dirty="0">
              <a:latin typeface="Gigi"/>
              <a:ea typeface="+mj-lt"/>
              <a:cs typeface="+mj-lt"/>
            </a:endParaRPr>
          </a:p>
          <a:p>
            <a:pPr algn="ctr"/>
            <a:endParaRPr lang="en-US" dirty="0">
              <a:ea typeface="+mj-lt"/>
              <a:cs typeface="+mj-lt"/>
            </a:endParaRPr>
          </a:p>
          <a:p>
            <a:pPr algn="ctr"/>
            <a:endParaRPr lang="en-US" dirty="0">
              <a:ea typeface="+mj-lt"/>
              <a:cs typeface="+mj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540BB-9241-4193-A445-77DA9B564C3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US"/>
          </a:p>
        </p:txBody>
      </p:sp>
      <p:pic>
        <p:nvPicPr>
          <p:cNvPr id="5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84D3CB65-3471-4836-BAE7-13DECFDBA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448" y="2543165"/>
            <a:ext cx="3524429" cy="2532391"/>
          </a:xfrm>
          <a:prstGeom prst="rect">
            <a:avLst/>
          </a:prstGeom>
        </p:spPr>
      </p:pic>
      <p:pic>
        <p:nvPicPr>
          <p:cNvPr id="3" name="Graphic 3" descr="Male profile with solid fill">
            <a:extLst>
              <a:ext uri="{FF2B5EF4-FFF2-40B4-BE49-F238E27FC236}">
                <a16:creationId xmlns:a16="http://schemas.microsoft.com/office/drawing/2014/main" id="{B5D730D4-1DDE-47ED-91D0-D20AC2DB66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19508" y="2543165"/>
            <a:ext cx="2670716" cy="26707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4420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372">
        <p:circle/>
      </p:transition>
    </mc:Choice>
    <mc:Fallback xmlns="">
      <p:transition spd="slow" advTm="4372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6385B-499F-42CE-AB9F-9916D004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>
                <a:latin typeface="Footlight MT Light"/>
              </a:rPr>
              <a:t>My Contact Information </a:t>
            </a:r>
          </a:p>
        </p:txBody>
      </p:sp>
      <p:pic>
        <p:nvPicPr>
          <p:cNvPr id="5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05FFB3AF-2C52-4086-9489-F6163203BD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-780000">
            <a:off x="1019995" y="2206563"/>
            <a:ext cx="3447689" cy="2728965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35C4AE9-BFF5-4A59-AABC-5421A5271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1489" y="2015732"/>
            <a:ext cx="6173365" cy="3450613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>
                <a:hlinkClick r:id="rId5"/>
              </a:rPr>
              <a:t>Thompma@boe.Richmond.k12.ga.us</a:t>
            </a:r>
            <a:endParaRPr lang="en-US" sz="32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Remind Messages: </a:t>
            </a:r>
            <a:r>
              <a:rPr lang="en-US" sz="3200" b="1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</a:p>
          <a:p>
            <a:pPr marL="457200" lvl="1">
              <a:spcBef>
                <a:spcPts val="0"/>
              </a:spcBef>
            </a:pPr>
            <a:r>
              <a:rPr lang="en-US" sz="3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Sign up for </a:t>
            </a:r>
            <a:r>
              <a:rPr lang="en-US" sz="3000" b="1" u="sng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REMIND</a:t>
            </a:r>
            <a:r>
              <a:rPr lang="en-US" sz="3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(class reminders), please join: 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 Thompson’s Class 2022: text to:  81010    Message box: @6434e39d</a:t>
            </a:r>
          </a:p>
          <a:p>
            <a:r>
              <a:rPr lang="en-US" sz="3200" dirty="0">
                <a:hlinkClick r:id="rId6"/>
              </a:rPr>
              <a:t>https://www.rcboe.org/Domain/2676</a:t>
            </a:r>
            <a:endParaRPr lang="en-US" sz="3200" dirty="0"/>
          </a:p>
          <a:p>
            <a:r>
              <a:rPr lang="en-US" sz="3200" dirty="0"/>
              <a:t>School Number 706-737-7288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917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6878">
        <p14:glitter pattern="hexagon"/>
      </p:transition>
    </mc:Choice>
    <mc:Fallback xmlns="">
      <p:transition spd="slow" advTm="687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04645-29F2-4E31-BFC4-4E612F66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>
                <a:latin typeface="Baskerville Old Face"/>
                <a:cs typeface="AngsanaUPC"/>
              </a:rPr>
              <a:t>Daily Schedule</a:t>
            </a:r>
            <a:endParaRPr lang="en-US" sz="4800">
              <a:latin typeface="Baskerville Old Face"/>
              <a:cs typeface="AngsanaUPC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101EC-8CD2-47FE-AC7E-1455593DD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 rot="20640000">
            <a:off x="1365888" y="2160791"/>
            <a:ext cx="3185197" cy="301832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b="1">
              <a:ea typeface="+mn-lt"/>
              <a:cs typeface="+mn-lt"/>
            </a:endParaRPr>
          </a:p>
          <a:p>
            <a:endParaRPr lang="en-US" sz="3600">
              <a:latin typeface="Bookman Old Style"/>
            </a:endParaRPr>
          </a:p>
          <a:p>
            <a:endParaRPr lang="en-US" sz="3600">
              <a:latin typeface="Bookman Old Style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A5901-E9C3-4109-8013-CF8B3BE99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86929" y="2059951"/>
            <a:ext cx="8792307" cy="39931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/>
              <a:t>Homeroom:		  8:50 – 9:20		ELT		</a:t>
            </a:r>
          </a:p>
          <a:p>
            <a:r>
              <a:rPr lang="en-US" sz="2400" dirty="0"/>
              <a:t>1st Period:		  9:30 – 11:00		Planning</a:t>
            </a:r>
          </a:p>
          <a:p>
            <a:r>
              <a:rPr lang="en-US" sz="2400" dirty="0"/>
              <a:t>2nd Period:		11:00 – 12:45		Language Arts, 7</a:t>
            </a:r>
            <a:r>
              <a:rPr lang="en-US" sz="2400" baseline="30000" dirty="0"/>
              <a:t>th</a:t>
            </a:r>
            <a:r>
              <a:rPr lang="en-US" sz="2400" dirty="0"/>
              <a:t> Grade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/>
              <a:t>3rd Period:		12:50 –  1:50		Math, 7</a:t>
            </a:r>
            <a:r>
              <a:rPr lang="en-US" sz="2400" baseline="30000" dirty="0"/>
              <a:t>th</a:t>
            </a:r>
            <a:r>
              <a:rPr lang="en-US" sz="2400" dirty="0"/>
              <a:t> Grade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/>
              <a:t>4</a:t>
            </a:r>
            <a:r>
              <a:rPr lang="en-US" sz="2400" baseline="30000" dirty="0"/>
              <a:t>th</a:t>
            </a:r>
            <a:r>
              <a:rPr lang="en-US" sz="2400" dirty="0"/>
              <a:t> Period:		  1:55  -  2:50		Math CT / Ms. Terrell</a:t>
            </a:r>
          </a:p>
          <a:p>
            <a:r>
              <a:rPr lang="en-US" sz="2400" dirty="0"/>
              <a:t>5th Period:		  3:00  -   4:00		ELA CT/ Mrs. Woo	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2" name="Graphic 12" descr="List">
            <a:extLst>
              <a:ext uri="{FF2B5EF4-FFF2-40B4-BE49-F238E27FC236}">
                <a16:creationId xmlns:a16="http://schemas.microsoft.com/office/drawing/2014/main" id="{AC1BE7F0-C453-42C4-B24D-0614FA861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-900000">
            <a:off x="754815" y="2124481"/>
            <a:ext cx="1971640" cy="20525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4168133"/>
      </p:ext>
    </p:extLst>
  </p:cSld>
  <p:clrMapOvr>
    <a:masterClrMapping/>
  </p:clrMapOvr>
  <p:transition spd="slow" advTm="6169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askerville Old Face" panose="02020602080505020303" pitchFamily="18" charset="0"/>
                <a:ea typeface="+mj-lt"/>
                <a:cs typeface="+mj-lt"/>
              </a:rPr>
              <a:t>CHECKOUT MY WEBSITE TO VIEW THE FOLLOWING INFORMATION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Baskerville Old Face" panose="02020602080505020303" pitchFamily="18" charset="0"/>
                <a:ea typeface="+mn-lt"/>
                <a:cs typeface="+mn-lt"/>
              </a:rPr>
              <a:t>Week At A Glance (WAG)</a:t>
            </a:r>
          </a:p>
          <a:p>
            <a:r>
              <a:rPr lang="en-US" sz="3600" dirty="0">
                <a:latin typeface="Baskerville Old Face" panose="02020602080505020303" pitchFamily="18" charset="0"/>
              </a:rPr>
              <a:t>Class Syllabus/Supply List</a:t>
            </a:r>
          </a:p>
          <a:p>
            <a:r>
              <a:rPr lang="en-US" sz="3600" dirty="0">
                <a:latin typeface="Baskerville Old Face" panose="02020602080505020303" pitchFamily="18" charset="0"/>
              </a:rPr>
              <a:t>Resources</a:t>
            </a:r>
          </a:p>
          <a:p>
            <a:r>
              <a:rPr lang="en-US" sz="3600" dirty="0">
                <a:latin typeface="Baskerville Old Face" panose="02020602080505020303" pitchFamily="18" charset="0"/>
                <a:ea typeface="+mn-lt"/>
                <a:cs typeface="+mn-lt"/>
              </a:rPr>
              <a:t>Additional Information</a:t>
            </a:r>
          </a:p>
          <a:p>
            <a:endParaRPr lang="en-US" sz="3600" dirty="0">
              <a:latin typeface="Baskerville Old Face" panose="020206020805050203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0712356"/>
      </p:ext>
    </p:extLst>
  </p:cSld>
  <p:clrMapOvr>
    <a:masterClrMapping/>
  </p:clrMapOvr>
  <p:transition spd="slow" advTm="548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06763-14A4-4920-B266-8438E5324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Arrival and Dismissal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72D31-5CA7-4BE4-94DA-C6B9E8387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20170"/>
            <a:ext cx="4803127" cy="36902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1" dirty="0">
                <a:latin typeface="FrankRuehl"/>
                <a:cs typeface="FrankRuehl"/>
              </a:rPr>
              <a:t>Morning Arrival</a:t>
            </a:r>
          </a:p>
          <a:p>
            <a:r>
              <a:rPr lang="en-US" dirty="0">
                <a:ea typeface="+mn-lt"/>
                <a:cs typeface="+mn-lt"/>
              </a:rPr>
              <a:t>Drop off your child on Dragons Way behind the school</a:t>
            </a:r>
          </a:p>
          <a:p>
            <a:r>
              <a:rPr lang="en-US" dirty="0"/>
              <a:t>Morning Drop off time for car riders 8:50 A.M.</a:t>
            </a:r>
          </a:p>
          <a:p>
            <a:r>
              <a:rPr lang="en-US" dirty="0"/>
              <a:t>Early drop off students are unsupervised. Please remain with your child until 8:50 A.M. when teachers report for duty. 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9DEE5-69CF-4AA8-8933-FF4BD04BC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820" y="2017343"/>
            <a:ext cx="5444322" cy="34415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1" dirty="0">
                <a:latin typeface="FrankRuehl"/>
                <a:cs typeface="FrankRuehl"/>
              </a:rPr>
              <a:t>Afternoon  Dismissal </a:t>
            </a:r>
          </a:p>
          <a:p>
            <a:r>
              <a:rPr lang="en-US" dirty="0"/>
              <a:t>Bus riders will report to bus loading zone</a:t>
            </a:r>
          </a:p>
          <a:p>
            <a:r>
              <a:rPr lang="en-US" dirty="0"/>
              <a:t>Walkers are dismissed from the bus loading zone where the crossing guard is located</a:t>
            </a:r>
          </a:p>
          <a:p>
            <a:r>
              <a:rPr lang="en-US" dirty="0"/>
              <a:t>Car Riders pick up time 4:05 p.m.</a:t>
            </a:r>
          </a:p>
        </p:txBody>
      </p:sp>
    </p:spTree>
    <p:extLst>
      <p:ext uri="{BB962C8B-B14F-4D97-AF65-F5344CB8AC3E}">
        <p14:creationId xmlns:p14="http://schemas.microsoft.com/office/powerpoint/2010/main" val="2977271390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790E1-C0A8-4FD3-8AC8-5E21DB0B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RCSS Learning Platform and Canvas </a:t>
            </a:r>
          </a:p>
        </p:txBody>
      </p:sp>
      <p:pic>
        <p:nvPicPr>
          <p:cNvPr id="4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737B739-322D-4595-B65A-3077BF56CF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7636" y="2203553"/>
            <a:ext cx="1861969" cy="1883538"/>
          </a:xfrm>
        </p:spPr>
      </p:pic>
      <p:pic>
        <p:nvPicPr>
          <p:cNvPr id="5" name="Picture 5" descr="A close up of a device&#10;&#10;Description automatically generated">
            <a:extLst>
              <a:ext uri="{FF2B5EF4-FFF2-40B4-BE49-F238E27FC236}">
                <a16:creationId xmlns:a16="http://schemas.microsoft.com/office/drawing/2014/main" id="{E5E0BDF2-A4E6-4760-A93B-7F1CF824D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194" y="2172576"/>
            <a:ext cx="1768981" cy="18903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26CA9D-CE23-4C53-BE42-4A17B6480CB2}"/>
              </a:ext>
            </a:extLst>
          </p:cNvPr>
          <p:cNvSpPr txBox="1"/>
          <p:nvPr/>
        </p:nvSpPr>
        <p:spPr>
          <a:xfrm>
            <a:off x="3796144" y="4562990"/>
            <a:ext cx="33710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link to watch Tutorial Video 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5"/>
              </a:rPr>
              <a:t>https://www.rcboe.org/Domain/16265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6A8C43-1A3C-4D64-9C4C-865855B221B0}"/>
              </a:ext>
            </a:extLst>
          </p:cNvPr>
          <p:cNvSpPr txBox="1"/>
          <p:nvPr/>
        </p:nvSpPr>
        <p:spPr>
          <a:xfrm>
            <a:off x="693693" y="4535696"/>
            <a:ext cx="320327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Your child will login through Launch Pad to access RCBOE Canvas.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22617B-0C59-4FDA-A5DA-0AADDB6DF990}"/>
              </a:ext>
            </a:extLst>
          </p:cNvPr>
          <p:cNvSpPr txBox="1"/>
          <p:nvPr/>
        </p:nvSpPr>
        <p:spPr>
          <a:xfrm>
            <a:off x="7062047" y="1975532"/>
            <a:ext cx="4696691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/>
              <a:t>New to the Richmond County</a:t>
            </a:r>
            <a:r>
              <a:rPr lang="en-US" sz="2000" dirty="0"/>
              <a:t> 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Go to rcboe.org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Click Student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Click Launch Pad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15645" y="3824326"/>
            <a:ext cx="45430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Watch logging into Canvas as a student. </a:t>
            </a:r>
          </a:p>
          <a:p>
            <a:endParaRPr lang="en-US" b="1" dirty="0"/>
          </a:p>
          <a:p>
            <a:r>
              <a:rPr lang="en-US" dirty="0">
                <a:hlinkClick r:id="rId6"/>
              </a:rPr>
              <a:t>https://rcboe.instructuremedia.com/embed/048204ea-777e-4c04-9fc0-357111372c96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1897A-0989-4798-88F2-36483CDF14AA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2743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1861">
        <p15:prstTrans prst="wind"/>
      </p:transition>
    </mc:Choice>
    <mc:Fallback xmlns="">
      <p:transition spd="slow" advTm="1186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F391-E367-4C8C-BCEE-EC5D20C7E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My Personal affirmation</a:t>
            </a:r>
          </a:p>
        </p:txBody>
      </p:sp>
      <p:pic>
        <p:nvPicPr>
          <p:cNvPr id="1026" name="Picture 2" descr="Image result for education quotes">
            <a:extLst>
              <a:ext uri="{FF2B5EF4-FFF2-40B4-BE49-F238E27FC236}">
                <a16:creationId xmlns:a16="http://schemas.microsoft.com/office/drawing/2014/main" id="{BC58F423-CEAB-4C1D-926F-94CF3B31FB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834" y="1853754"/>
            <a:ext cx="4625871" cy="419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299477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7AF01-2166-4AA7-B934-BB074C15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My Dragon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8DEFC-A0F3-4C3A-B4C6-4D46793DB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6490" y="2015731"/>
            <a:ext cx="9603275" cy="3450613"/>
          </a:xfrm>
        </p:spPr>
        <p:txBody>
          <a:bodyPr/>
          <a:lstStyle/>
          <a:p>
            <a:pPr algn="l"/>
            <a:r>
              <a:rPr lang="en-US" b="1" i="0" u="sng" dirty="0">
                <a:solidFill>
                  <a:srgbClr val="DC143C"/>
                </a:solidFill>
                <a:effectLst/>
                <a:latin typeface="Verdana" panose="020B0604030504040204" pitchFamily="34" charset="0"/>
              </a:rPr>
              <a:t>MY 2022 -2023 DRAGON AGENDA</a:t>
            </a:r>
            <a:endParaRPr lang="en-US" b="1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b="1" i="0" dirty="0">
                <a:solidFill>
                  <a:srgbClr val="DC143C"/>
                </a:solidFill>
                <a:effectLst/>
                <a:latin typeface="Verdana" panose="020B0604030504040204" pitchFamily="34" charset="0"/>
              </a:rPr>
              <a:t>We will RETURN to school safely</a:t>
            </a:r>
            <a:endParaRPr lang="en-US" b="1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b="1" i="0" dirty="0">
                <a:solidFill>
                  <a:srgbClr val="DC143C"/>
                </a:solidFill>
                <a:effectLst/>
                <a:latin typeface="Verdana" panose="020B0604030504040204" pitchFamily="34" charset="0"/>
              </a:rPr>
              <a:t>We will RISE to our challenges</a:t>
            </a:r>
            <a:endParaRPr lang="en-US" b="1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b="1" i="0" dirty="0">
                <a:solidFill>
                  <a:srgbClr val="DC143C"/>
                </a:solidFill>
                <a:effectLst/>
                <a:latin typeface="Verdana" panose="020B0604030504040204" pitchFamily="34" charset="0"/>
              </a:rPr>
              <a:t>We will REVEL in our successes</a:t>
            </a:r>
            <a:endParaRPr lang="en-US" b="1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b="1" i="0" dirty="0">
                <a:solidFill>
                  <a:srgbClr val="DC143C"/>
                </a:solidFill>
                <a:effectLst/>
                <a:latin typeface="Verdana" panose="020B0604030504040204" pitchFamily="34" charset="0"/>
              </a:rPr>
              <a:t>We will ROAR...cause that's what we do!</a:t>
            </a:r>
            <a:endParaRPr lang="en-US" b="1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en-US" dirty="0"/>
          </a:p>
        </p:txBody>
      </p:sp>
      <p:pic>
        <p:nvPicPr>
          <p:cNvPr id="2050" name="Picture 2" descr="roar">
            <a:extLst>
              <a:ext uri="{FF2B5EF4-FFF2-40B4-BE49-F238E27FC236}">
                <a16:creationId xmlns:a16="http://schemas.microsoft.com/office/drawing/2014/main" id="{3327FB06-C789-4488-A593-25323929EA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14"/>
          <a:stretch/>
        </p:blipFill>
        <p:spPr bwMode="auto">
          <a:xfrm rot="2557058">
            <a:off x="7863891" y="2593264"/>
            <a:ext cx="3725852" cy="17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14438"/>
      </p:ext>
    </p:extLst>
  </p:cSld>
  <p:clrMapOvr>
    <a:masterClrMapping/>
  </p:clrMapOvr>
  <p:transition spd="slow">
    <p:randomBar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4|1.4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4765</TotalTime>
  <Words>383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Arial</vt:lpstr>
      <vt:lpstr>Baskerville Old Face</vt:lpstr>
      <vt:lpstr>Bookman Old Style</vt:lpstr>
      <vt:lpstr>Footlight MT Light</vt:lpstr>
      <vt:lpstr>FrankRuehl</vt:lpstr>
      <vt:lpstr>Georgia</vt:lpstr>
      <vt:lpstr>Gigi</vt:lpstr>
      <vt:lpstr>Gill Sans MT</vt:lpstr>
      <vt:lpstr>Times New Roman</vt:lpstr>
      <vt:lpstr>Verdana</vt:lpstr>
      <vt:lpstr>Gallery</vt:lpstr>
      <vt:lpstr>Gallery</vt:lpstr>
      <vt:lpstr>Ms. Marcia Thompson EDUCATION specialist Math and elt: 6th and 7th     </vt:lpstr>
      <vt:lpstr>My Contact Information </vt:lpstr>
      <vt:lpstr>Daily Schedule</vt:lpstr>
      <vt:lpstr>CHECKOUT MY WEBSITE TO VIEW THE FOLLOWING INFORMATION</vt:lpstr>
      <vt:lpstr>Arrival and Dismissal </vt:lpstr>
      <vt:lpstr>RCSS Learning Platform and Canvas </vt:lpstr>
      <vt:lpstr>My Personal affirmation</vt:lpstr>
      <vt:lpstr>My Dragon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Arnold, Latasha</dc:creator>
  <cp:lastModifiedBy>Thompson, Marcia</cp:lastModifiedBy>
  <cp:revision>749</cp:revision>
  <dcterms:created xsi:type="dcterms:W3CDTF">2020-08-03T17:10:01Z</dcterms:created>
  <dcterms:modified xsi:type="dcterms:W3CDTF">2022-08-05T02:14:46Z</dcterms:modified>
</cp:coreProperties>
</file>